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6A009F-F521-4FDC-AB56-774C08D7B0F3}" type="datetimeFigureOut">
              <a:rPr lang="es-CL" smtClean="0"/>
              <a:pPr/>
              <a:t>18-05-2021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834D68-20A7-40EF-8A42-BB01E5E45AFC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50019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 smtClean="0"/>
              <a:t>Prueba </a:t>
            </a:r>
            <a:r>
              <a:rPr lang="es-CL" dirty="0" err="1" smtClean="0"/>
              <a:t>sumativa</a:t>
            </a:r>
            <a:r>
              <a:rPr lang="es-CL" dirty="0" smtClean="0"/>
              <a:t> nº 2</a:t>
            </a:r>
            <a:br>
              <a:rPr lang="es-CL" dirty="0" smtClean="0"/>
            </a:br>
            <a:r>
              <a:rPr lang="es-CL" dirty="0" smtClean="0"/>
              <a:t>Lectura domiciliaria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23706"/>
          </a:xfrm>
        </p:spPr>
        <p:txBody>
          <a:bodyPr/>
          <a:lstStyle/>
          <a:p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2500307"/>
          <a:ext cx="7715304" cy="242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809630">
                <a:tc>
                  <a:txBody>
                    <a:bodyPr/>
                    <a:lstStyle/>
                    <a:p>
                      <a:r>
                        <a:rPr lang="es-CL" dirty="0" smtClean="0"/>
                        <a:t>Fecha: 18/05/2021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Curso: 8vo C</a:t>
                      </a:r>
                      <a:endParaRPr lang="es-CL" dirty="0"/>
                    </a:p>
                  </a:txBody>
                  <a:tcPr/>
                </a:tc>
              </a:tr>
              <a:tr h="809630">
                <a:tc>
                  <a:txBody>
                    <a:bodyPr/>
                    <a:lstStyle/>
                    <a:p>
                      <a:r>
                        <a:rPr lang="es-CL" dirty="0" smtClean="0"/>
                        <a:t>Contenido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Comprensión lectora</a:t>
                      </a:r>
                      <a:endParaRPr lang="es-CL" dirty="0"/>
                    </a:p>
                  </a:txBody>
                  <a:tcPr/>
                </a:tc>
              </a:tr>
              <a:tr h="809630">
                <a:tc>
                  <a:txBody>
                    <a:bodyPr/>
                    <a:lstStyle/>
                    <a:p>
                      <a:r>
                        <a:rPr lang="es-CL" dirty="0" smtClean="0"/>
                        <a:t>Habilidades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Comprender-localizar-analizar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17.- ¿Quién ayudó a los chicos a salvar a Chuña? </a:t>
            </a:r>
            <a:r>
              <a:rPr lang="es-CL" smtClean="0"/>
              <a:t>(2 puntos)</a:t>
            </a:r>
            <a:endParaRPr lang="es-CL" dirty="0" smtClean="0"/>
          </a:p>
          <a:p>
            <a:pPr marL="514350" indent="-514350">
              <a:buAutoNum type="alphaLcParenR"/>
            </a:pPr>
            <a:r>
              <a:rPr lang="es-CL" dirty="0" smtClean="0"/>
              <a:t>El tío Rodolfo junto a otros bomberos</a:t>
            </a:r>
          </a:p>
          <a:p>
            <a:pPr marL="514350" indent="-514350">
              <a:buAutoNum type="alphaLcParenR"/>
            </a:pPr>
            <a:r>
              <a:rPr lang="es-CL" dirty="0" smtClean="0"/>
              <a:t>La madre de Sebastián y la madre de Gabriel</a:t>
            </a:r>
          </a:p>
          <a:p>
            <a:pPr marL="514350" indent="-514350">
              <a:buAutoNum type="alphaLcParenR"/>
            </a:pPr>
            <a:r>
              <a:rPr lang="es-CL" dirty="0" smtClean="0"/>
              <a:t>El padre de Pablo y Gabriel</a:t>
            </a:r>
          </a:p>
          <a:p>
            <a:pPr marL="514350" indent="-514350">
              <a:buAutoNum type="alphaLcParenR"/>
            </a:pPr>
            <a:r>
              <a:rPr lang="es-CL" dirty="0" smtClean="0"/>
              <a:t>Nadie los ayudó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18.- Explica con tus palabras el tipo de conflicto que presenta el texto leído. (3 puntos)</a:t>
            </a:r>
          </a:p>
          <a:p>
            <a:pPr>
              <a:buNone/>
            </a:pPr>
            <a:r>
              <a:rPr lang="es-CL" dirty="0" smtClean="0"/>
              <a:t>19.- Consideras importante relacionarse con alguien que vive en la calle. Argumenta tu respuesta. (3 puntos)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1.- ¿Qué tipo de narrador, relata la historia?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Narrador omnisciente</a:t>
            </a:r>
          </a:p>
          <a:p>
            <a:pPr marL="514350" indent="-514350">
              <a:buAutoNum type="alphaLcParenR"/>
            </a:pPr>
            <a:r>
              <a:rPr lang="es-CL" dirty="0" smtClean="0"/>
              <a:t>Narrador testigo</a:t>
            </a:r>
          </a:p>
          <a:p>
            <a:pPr marL="514350" indent="-514350">
              <a:buAutoNum type="alphaLcParenR"/>
            </a:pPr>
            <a:r>
              <a:rPr lang="es-CL" dirty="0" smtClean="0"/>
              <a:t>Narrador protagonista</a:t>
            </a:r>
          </a:p>
          <a:p>
            <a:pPr marL="514350" indent="-514350">
              <a:buAutoNum type="alphaLcParenR"/>
            </a:pPr>
            <a:r>
              <a:rPr lang="es-CL" dirty="0" smtClean="0"/>
              <a:t>Ninguna de las anteriores.</a:t>
            </a:r>
          </a:p>
          <a:p>
            <a:pPr marL="514350" indent="-514350">
              <a:buNone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2.- ¿Qué tipo de personaje es Chuña?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Personaje principal protagonista</a:t>
            </a:r>
          </a:p>
          <a:p>
            <a:pPr marL="514350" indent="-514350">
              <a:buAutoNum type="alphaLcParenR"/>
            </a:pPr>
            <a:r>
              <a:rPr lang="es-CL" dirty="0" smtClean="0"/>
              <a:t>Personaje secundario</a:t>
            </a:r>
          </a:p>
          <a:p>
            <a:pPr marL="514350" indent="-514350">
              <a:buAutoNum type="alphaLcParenR"/>
            </a:pPr>
            <a:r>
              <a:rPr lang="es-CL" dirty="0" smtClean="0"/>
              <a:t>Personaje principal antagonista</a:t>
            </a:r>
          </a:p>
          <a:p>
            <a:pPr marL="514350" indent="-514350">
              <a:buAutoNum type="alphaLcParenR"/>
            </a:pPr>
            <a:r>
              <a:rPr lang="es-CL" dirty="0" smtClean="0"/>
              <a:t>Personaje incidental</a:t>
            </a:r>
          </a:p>
          <a:p>
            <a:pPr marL="514350" indent="-514350">
              <a:buAutoNum type="alphaLcParenR"/>
            </a:pPr>
            <a:endParaRPr lang="es-C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dirty="0" smtClean="0"/>
              <a:t>3.-Gabriel es un personaje: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Principal </a:t>
            </a:r>
          </a:p>
          <a:p>
            <a:pPr marL="514350" indent="-514350">
              <a:buAutoNum type="alphaLcParenR"/>
            </a:pPr>
            <a:r>
              <a:rPr lang="es-CL" dirty="0" smtClean="0"/>
              <a:t>Incidental </a:t>
            </a:r>
          </a:p>
          <a:p>
            <a:pPr marL="514350" indent="-514350">
              <a:buAutoNum type="alphaLcParenR"/>
            </a:pPr>
            <a:r>
              <a:rPr lang="es-CL" dirty="0" smtClean="0"/>
              <a:t>Secundario</a:t>
            </a:r>
          </a:p>
          <a:p>
            <a:pPr marL="514350" indent="-514350">
              <a:buAutoNum type="alphaLcParenR"/>
            </a:pPr>
            <a:r>
              <a:rPr lang="es-CL" dirty="0" smtClean="0"/>
              <a:t>Ninguna de las anteriores</a:t>
            </a:r>
          </a:p>
          <a:p>
            <a:pPr marL="514350" indent="-514350">
              <a:buAutoNum type="alphaLcParenR"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4.- ¿Qué personaje interpreta el Chuña?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Padre de Gabriel y Pablo</a:t>
            </a:r>
          </a:p>
          <a:p>
            <a:pPr marL="514350" indent="-514350">
              <a:buAutoNum type="alphaLcParenR"/>
            </a:pPr>
            <a:r>
              <a:rPr lang="es-CL" dirty="0" smtClean="0"/>
              <a:t>Padre de chupete</a:t>
            </a:r>
          </a:p>
          <a:p>
            <a:pPr marL="514350" indent="-514350">
              <a:buAutoNum type="alphaLcParenR"/>
            </a:pPr>
            <a:r>
              <a:rPr lang="es-CL" dirty="0" smtClean="0"/>
              <a:t>Padre de Dominga</a:t>
            </a:r>
          </a:p>
          <a:p>
            <a:pPr marL="514350" indent="-514350">
              <a:buAutoNum type="alphaLcParenR"/>
            </a:pPr>
            <a:r>
              <a:rPr lang="es-CL" dirty="0" smtClean="0"/>
              <a:t>Mendigo y amigo de Pablo 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5.- ¿A que futbolista, imitaba Sebastián?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Mago Valdivia</a:t>
            </a:r>
          </a:p>
          <a:p>
            <a:pPr marL="514350" indent="-514350">
              <a:buAutoNum type="alphaLcParenR"/>
            </a:pPr>
            <a:r>
              <a:rPr lang="es-CL" dirty="0" smtClean="0"/>
              <a:t>Mago Jiménez</a:t>
            </a:r>
          </a:p>
          <a:p>
            <a:pPr marL="514350" indent="-514350">
              <a:buAutoNum type="alphaLcParenR"/>
            </a:pPr>
            <a:r>
              <a:rPr lang="es-CL" dirty="0" smtClean="0"/>
              <a:t>Chupete </a:t>
            </a:r>
            <a:r>
              <a:rPr lang="es-CL" dirty="0" err="1" smtClean="0"/>
              <a:t>suazo</a:t>
            </a:r>
            <a:endParaRPr lang="es-CL" dirty="0" smtClean="0"/>
          </a:p>
          <a:p>
            <a:pPr marL="514350" indent="-514350">
              <a:buAutoNum type="alphaLcParenR"/>
            </a:pPr>
            <a:r>
              <a:rPr lang="es-CL" dirty="0" smtClean="0"/>
              <a:t>Leo </a:t>
            </a:r>
            <a:r>
              <a:rPr lang="es-CL" dirty="0" err="1" smtClean="0"/>
              <a:t>Messi</a:t>
            </a:r>
            <a:endParaRPr lang="es-CL" dirty="0" smtClean="0"/>
          </a:p>
          <a:p>
            <a:pPr marL="514350" indent="-514350">
              <a:buNone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6.- ¿De dónde parte relatándose la historia?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Desde el comienzo</a:t>
            </a:r>
          </a:p>
          <a:p>
            <a:pPr marL="514350" indent="-514350">
              <a:buAutoNum type="alphaLcParenR"/>
            </a:pPr>
            <a:r>
              <a:rPr lang="es-CL" dirty="0" smtClean="0"/>
              <a:t>Desde el final</a:t>
            </a:r>
          </a:p>
          <a:p>
            <a:pPr marL="514350" indent="-514350">
              <a:buAutoNum type="alphaLcParenR"/>
            </a:pPr>
            <a:r>
              <a:rPr lang="es-CL" dirty="0" smtClean="0"/>
              <a:t>Desde el desarrollo</a:t>
            </a:r>
          </a:p>
          <a:p>
            <a:pPr marL="514350" indent="-514350">
              <a:buAutoNum type="alphaLcParenR"/>
            </a:pPr>
            <a:r>
              <a:rPr lang="es-CL" dirty="0" smtClean="0"/>
              <a:t>No se sabe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L" dirty="0" smtClean="0"/>
              <a:t>7.- ¿Por qué el Chuña era tan importante para Pablo? (1 punto?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su padre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su abuelo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le había salvado la vida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su único amigo</a:t>
            </a:r>
          </a:p>
          <a:p>
            <a:pPr marL="514350" indent="-514350">
              <a:buAutoNum type="alphaLcParenR"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8.- ¿Qué había ocurrido con el padre de Gabriel y Pablo?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Se había ido a la Serena </a:t>
            </a:r>
          </a:p>
          <a:p>
            <a:pPr marL="514350" indent="-514350">
              <a:buAutoNum type="alphaLcParenR"/>
            </a:pPr>
            <a:r>
              <a:rPr lang="es-CL" dirty="0" smtClean="0"/>
              <a:t>Se había ido a Pueblo Seco</a:t>
            </a:r>
          </a:p>
          <a:p>
            <a:pPr marL="514350" indent="-514350">
              <a:buAutoNum type="alphaLcParenR"/>
            </a:pPr>
            <a:r>
              <a:rPr lang="es-CL" dirty="0" smtClean="0"/>
              <a:t>Estaba fuera del país </a:t>
            </a:r>
          </a:p>
          <a:p>
            <a:pPr marL="514350" indent="-514350">
              <a:buAutoNum type="alphaLcParenR"/>
            </a:pPr>
            <a:r>
              <a:rPr lang="es-CL" dirty="0" smtClean="0"/>
              <a:t>Estaba hospitalizado</a:t>
            </a:r>
          </a:p>
          <a:p>
            <a:pPr marL="514350" indent="-514350"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L" dirty="0" smtClean="0"/>
              <a:t>9.-¿Por qué Gabriel sentía rabia hacia su hermano?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el preferido de su madre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el más </a:t>
            </a:r>
            <a:r>
              <a:rPr lang="es-CL" dirty="0" err="1" smtClean="0"/>
              <a:t>cool</a:t>
            </a:r>
            <a:r>
              <a:rPr lang="es-CL" dirty="0" smtClean="0"/>
              <a:t> y pololeaba con Dominga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siempre le pegaba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el favorito de su padre</a:t>
            </a:r>
          </a:p>
          <a:p>
            <a:pPr marL="514350" indent="-514350">
              <a:buAutoNum type="alphaLcParenR"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10.- Gabriel decide ir a casa de sus abuelos, ¿qué lo motiva a tomar esa decisión?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Estaba enojado con su madre y con su hermano</a:t>
            </a:r>
          </a:p>
          <a:p>
            <a:pPr marL="514350" indent="-514350">
              <a:buAutoNum type="alphaLcParenR"/>
            </a:pPr>
            <a:r>
              <a:rPr lang="es-CL" dirty="0" smtClean="0"/>
              <a:t>Extrañaba a sus abuelos</a:t>
            </a:r>
          </a:p>
          <a:p>
            <a:pPr marL="514350" indent="-514350">
              <a:buAutoNum type="alphaLcParenR"/>
            </a:pPr>
            <a:r>
              <a:rPr lang="es-CL" dirty="0" smtClean="0"/>
              <a:t>Estaba aburrido de juntarse con Sebastián</a:t>
            </a:r>
          </a:p>
          <a:p>
            <a:pPr marL="514350" indent="-514350">
              <a:buAutoNum type="alphaLcParenR"/>
            </a:pPr>
            <a:r>
              <a:rPr lang="es-CL" dirty="0" smtClean="0"/>
              <a:t>Quería olvidar a Dominga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L" dirty="0" smtClean="0"/>
              <a:t>11.- El terreno, en el que estaba la casa de Chuña iban a construir: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Una plaza</a:t>
            </a:r>
          </a:p>
          <a:p>
            <a:pPr marL="514350" indent="-514350">
              <a:buAutoNum type="alphaLcParenR"/>
            </a:pPr>
            <a:r>
              <a:rPr lang="es-CL" dirty="0" smtClean="0"/>
              <a:t>Un supermercado</a:t>
            </a:r>
          </a:p>
          <a:p>
            <a:pPr marL="514350" indent="-514350">
              <a:buAutoNum type="alphaLcParenR"/>
            </a:pPr>
            <a:r>
              <a:rPr lang="es-CL" dirty="0" smtClean="0"/>
              <a:t>Un estacionamiento </a:t>
            </a:r>
          </a:p>
          <a:p>
            <a:pPr marL="514350" indent="-514350">
              <a:buAutoNum type="alphaLcParenR"/>
            </a:pPr>
            <a:r>
              <a:rPr lang="es-CL" dirty="0" smtClean="0"/>
              <a:t>Un colegio</a:t>
            </a:r>
          </a:p>
          <a:p>
            <a:pPr marL="514350" indent="-514350">
              <a:buNone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12.- ¿Quién era Ricardo Pérez?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Abogado de don Rodolfo</a:t>
            </a:r>
          </a:p>
          <a:p>
            <a:pPr marL="514350" indent="-514350">
              <a:buAutoNum type="alphaLcParenR"/>
            </a:pPr>
            <a:r>
              <a:rPr lang="es-CL" dirty="0" smtClean="0"/>
              <a:t>Hermano de Chuña </a:t>
            </a:r>
          </a:p>
          <a:p>
            <a:pPr marL="514350" indent="-514350">
              <a:buAutoNum type="alphaLcParenR"/>
            </a:pPr>
            <a:r>
              <a:rPr lang="es-CL" dirty="0" smtClean="0"/>
              <a:t>Padre de Dominga</a:t>
            </a:r>
          </a:p>
          <a:p>
            <a:pPr marL="514350" indent="-514350">
              <a:buAutoNum type="alphaLcParenR"/>
            </a:pPr>
            <a:r>
              <a:rPr lang="es-CL" dirty="0" smtClean="0"/>
              <a:t>Tío de Gabriel y Pablo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13.- ¿Por qué habían secuestrado al Chuña? 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molestaba a la gente 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olía mal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dueño de la propiedad donde construirían el supermercado</a:t>
            </a:r>
          </a:p>
          <a:p>
            <a:pPr marL="514350" indent="-514350">
              <a:buAutoNum type="alphaLcParenR"/>
            </a:pPr>
            <a:r>
              <a:rPr lang="es-CL" dirty="0" smtClean="0"/>
              <a:t>Porque era pobre</a:t>
            </a:r>
          </a:p>
          <a:p>
            <a:pPr marL="514350" indent="-514350">
              <a:buAutoNum type="alphaLcParenR"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14.- Los acontecimientos del relato ocurren en:(1 punto)</a:t>
            </a:r>
          </a:p>
          <a:p>
            <a:pPr marL="514350" indent="-514350">
              <a:buAutoNum type="alphaLcParenR"/>
            </a:pPr>
            <a:r>
              <a:rPr lang="es-CL" dirty="0" smtClean="0"/>
              <a:t>Pueblo Seco </a:t>
            </a:r>
          </a:p>
          <a:p>
            <a:pPr marL="514350" indent="-514350">
              <a:buAutoNum type="alphaLcParenR"/>
            </a:pPr>
            <a:r>
              <a:rPr lang="es-CL" dirty="0" smtClean="0"/>
              <a:t>La Serena </a:t>
            </a:r>
          </a:p>
          <a:p>
            <a:pPr marL="514350" indent="-514350">
              <a:buAutoNum type="alphaLcParenR"/>
            </a:pPr>
            <a:r>
              <a:rPr lang="es-CL" dirty="0" smtClean="0"/>
              <a:t>Argentina</a:t>
            </a:r>
          </a:p>
          <a:p>
            <a:pPr marL="514350" indent="-514350">
              <a:buAutoNum type="alphaLcParenR"/>
            </a:pPr>
            <a:r>
              <a:rPr lang="es-CL" dirty="0" smtClean="0"/>
              <a:t>Santiago 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15.- ¿Cómo es Dominga psicológicamente?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Valiente y osada</a:t>
            </a:r>
          </a:p>
          <a:p>
            <a:pPr marL="514350" indent="-514350">
              <a:buAutoNum type="alphaLcParenR"/>
            </a:pPr>
            <a:r>
              <a:rPr lang="es-CL" dirty="0" smtClean="0"/>
              <a:t>Desagradable y deshonesta </a:t>
            </a:r>
          </a:p>
          <a:p>
            <a:pPr marL="514350" indent="-514350">
              <a:buAutoNum type="alphaLcParenR"/>
            </a:pPr>
            <a:r>
              <a:rPr lang="es-CL" dirty="0" smtClean="0"/>
              <a:t>Malhumorada y perversa</a:t>
            </a:r>
          </a:p>
          <a:p>
            <a:pPr marL="514350" indent="-514350">
              <a:buAutoNum type="alphaLcParenR"/>
            </a:pPr>
            <a:r>
              <a:rPr lang="es-CL" dirty="0" smtClean="0"/>
              <a:t>Altanera y </a:t>
            </a:r>
            <a:r>
              <a:rPr lang="es-CL" dirty="0" smtClean="0"/>
              <a:t>egoísta</a:t>
            </a:r>
            <a:endParaRPr lang="es-CL" dirty="0" smtClean="0"/>
          </a:p>
          <a:p>
            <a:pPr marL="514350" indent="-514350">
              <a:buAutoNum type="alphaLcParenR"/>
            </a:pPr>
            <a:endParaRPr lang="es-CL" dirty="0" smtClean="0"/>
          </a:p>
          <a:p>
            <a:pPr marL="514350" indent="-514350">
              <a:buNone/>
            </a:pPr>
            <a:r>
              <a:rPr lang="es-CL" dirty="0" smtClean="0"/>
              <a:t>16.- La relación de Pablo con su familia es: (2 puntos)</a:t>
            </a:r>
          </a:p>
          <a:p>
            <a:pPr marL="514350" indent="-514350">
              <a:buAutoNum type="alphaLcParenR"/>
            </a:pPr>
            <a:r>
              <a:rPr lang="es-CL" dirty="0" smtClean="0"/>
              <a:t>Feliz y armónica</a:t>
            </a:r>
          </a:p>
          <a:p>
            <a:pPr marL="514350" indent="-514350">
              <a:buAutoNum type="alphaLcParenR"/>
            </a:pPr>
            <a:r>
              <a:rPr lang="es-CL" dirty="0" smtClean="0"/>
              <a:t>De cariño y confianza</a:t>
            </a:r>
          </a:p>
          <a:p>
            <a:pPr marL="514350" indent="-514350">
              <a:buAutoNum type="alphaLcParenR"/>
            </a:pPr>
            <a:r>
              <a:rPr lang="es-CL" dirty="0" smtClean="0"/>
              <a:t>Difícil tanto con su madre, como con su hermano</a:t>
            </a:r>
          </a:p>
          <a:p>
            <a:pPr marL="514350" indent="-514350">
              <a:buAutoNum type="alphaLcParenR"/>
            </a:pPr>
            <a:r>
              <a:rPr lang="es-CL" dirty="0" smtClean="0"/>
              <a:t>Ninguna de las anteriores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575</Words>
  <Application>Microsoft Office PowerPoint</Application>
  <PresentationFormat>Presentación en pantalla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Prueba sumativa nº 2 Lectura domiciliaria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sumativa nº 2 Lectura domiciliaria</dc:title>
  <dc:creator>Alejandra</dc:creator>
  <cp:lastModifiedBy>Alejandra</cp:lastModifiedBy>
  <cp:revision>15</cp:revision>
  <dcterms:created xsi:type="dcterms:W3CDTF">2021-05-18T00:05:19Z</dcterms:created>
  <dcterms:modified xsi:type="dcterms:W3CDTF">2021-05-18T14:21:32Z</dcterms:modified>
</cp:coreProperties>
</file>